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0" autoAdjust="0"/>
    <p:restoredTop sz="94660"/>
  </p:normalViewPr>
  <p:slideViewPr>
    <p:cSldViewPr snapToGrid="0">
      <p:cViewPr varScale="1">
        <p:scale>
          <a:sx n="88" d="100"/>
          <a:sy n="88" d="100"/>
        </p:scale>
        <p:origin x="78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2.png>
</file>

<file path=ppt/media/image14.png>
</file>

<file path=ppt/media/image17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865AA-549A-8943-AA8D-6F5BD9DC9F6C}" type="datetimeFigureOut">
              <a:rPr lang="en-US" smtClean="0"/>
              <a:t>11/8/19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6ACC8-4492-2346-B0AB-67E936097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5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78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696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79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8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230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740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5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04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730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030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097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7FA22-5499-4B09-939B-C8DF1C747925}" type="datetimeFigureOut">
              <a:rPr lang="en-GB" smtClean="0"/>
              <a:t>08/11/2019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DC6FA-449D-4433-AD76-27E793737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8664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55782" y="1274479"/>
            <a:ext cx="7998691" cy="45711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9143999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ADVANCED COURSE</a:t>
            </a:r>
          </a:p>
          <a:p>
            <a:r>
              <a:rPr lang="en-GB" sz="3200" b="1" dirty="0">
                <a:solidFill>
                  <a:schemeClr val="accent2"/>
                </a:solidFill>
              </a:rPr>
              <a:t>INTRODUCTION TO 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1" y="6156023"/>
            <a:ext cx="9144001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pt-PT" sz="2000" dirty="0">
                <a:solidFill>
                  <a:schemeClr val="bg1"/>
                </a:solidFill>
              </a:rPr>
              <a:t>Antigoni Kaliontzopoulou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b="1">
                <a:solidFill>
                  <a:schemeClr val="accent2"/>
                </a:solidFill>
              </a:rPr>
              <a:t>4-8 November </a:t>
            </a:r>
            <a:r>
              <a:rPr lang="en-GB" sz="2000" b="1" dirty="0">
                <a:solidFill>
                  <a:schemeClr val="accent2"/>
                </a:solidFill>
              </a:rPr>
              <a:t>2019| CIBIO-</a:t>
            </a:r>
            <a:r>
              <a:rPr lang="en-GB" sz="2000" b="1" dirty="0" err="1">
                <a:solidFill>
                  <a:schemeClr val="accent2"/>
                </a:solidFill>
              </a:rPr>
              <a:t>InBIO</a:t>
            </a:r>
            <a:r>
              <a:rPr lang="en-GB" sz="2000" b="1" dirty="0">
                <a:solidFill>
                  <a:schemeClr val="accent2"/>
                </a:solidFill>
              </a:rPr>
              <a:t>, </a:t>
            </a:r>
            <a:r>
              <a:rPr lang="en-GB" sz="2000" b="1" dirty="0" err="1">
                <a:solidFill>
                  <a:schemeClr val="accent2"/>
                </a:solidFill>
              </a:rPr>
              <a:t>Vairão</a:t>
            </a:r>
            <a:r>
              <a:rPr lang="en-GB" sz="2000" b="1" dirty="0">
                <a:solidFill>
                  <a:schemeClr val="accent2"/>
                </a:solidFill>
              </a:rPr>
              <a:t>, Portugal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3224" y="1279264"/>
            <a:ext cx="76438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SHOWCASE: </a:t>
            </a:r>
          </a:p>
          <a:p>
            <a:r>
              <a:rPr lang="en-US" sz="4000" dirty="0">
                <a:solidFill>
                  <a:schemeClr val="bg1"/>
                </a:solidFill>
              </a:rPr>
              <a:t>statistical analysis of biological data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endParaRPr lang="en-GB" sz="4000" b="1" dirty="0">
              <a:solidFill>
                <a:schemeClr val="bg1"/>
              </a:solidFill>
            </a:endParaRPr>
          </a:p>
        </p:txBody>
      </p:sp>
      <p:pic>
        <p:nvPicPr>
          <p:cNvPr id="1028" name="Picture 4" descr="Image result for R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6" b="89734" l="0" r="99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830" y="83131"/>
            <a:ext cx="906582" cy="79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158999" y="2731405"/>
            <a:ext cx="7035800" cy="2984500"/>
            <a:chOff x="1158999" y="2851151"/>
            <a:chExt cx="7035800" cy="2984500"/>
          </a:xfrm>
        </p:grpSpPr>
        <p:sp>
          <p:nvSpPr>
            <p:cNvPr id="3" name="Rectangle 2"/>
            <p:cNvSpPr/>
            <p:nvPr/>
          </p:nvSpPr>
          <p:spPr>
            <a:xfrm>
              <a:off x="1502229" y="2851151"/>
              <a:ext cx="6302828" cy="29073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8999" y="2851151"/>
              <a:ext cx="7035800" cy="2984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0339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80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3959"/>
            <a:ext cx="6814456" cy="682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831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53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3284" y="87084"/>
            <a:ext cx="4561115" cy="6858000"/>
            <a:chOff x="3024414" y="293914"/>
            <a:chExt cx="3084286" cy="474163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35300" y="293914"/>
              <a:ext cx="3073400" cy="6223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24414" y="755649"/>
              <a:ext cx="3048000" cy="427990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333"/>
          <a:stretch/>
        </p:blipFill>
        <p:spPr>
          <a:xfrm>
            <a:off x="4833258" y="1143000"/>
            <a:ext cx="3945998" cy="4773386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 rot="1769949">
            <a:off x="6030686" y="2536372"/>
            <a:ext cx="359228" cy="7184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11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14" y="2451099"/>
            <a:ext cx="3439885" cy="381725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-234373" y="0"/>
            <a:ext cx="5111173" cy="2100943"/>
            <a:chOff x="1158999" y="2851151"/>
            <a:chExt cx="7035800" cy="2984500"/>
          </a:xfrm>
        </p:grpSpPr>
        <p:sp>
          <p:nvSpPr>
            <p:cNvPr id="7" name="Rectangle 6"/>
            <p:cNvSpPr/>
            <p:nvPr/>
          </p:nvSpPr>
          <p:spPr>
            <a:xfrm>
              <a:off x="1502229" y="2851151"/>
              <a:ext cx="6302828" cy="29073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8999" y="2851151"/>
              <a:ext cx="7035800" cy="2984500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2785" y="618627"/>
            <a:ext cx="4550329" cy="5826641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5551714" y="1055914"/>
            <a:ext cx="3374572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91743" y="1274536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691743" y="1503588"/>
            <a:ext cx="2520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6029" y="2156686"/>
            <a:ext cx="3672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678286" y="2373062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689169" y="2601664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689169" y="2819380"/>
            <a:ext cx="2520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60029" y="3924773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81799" y="4142489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678286" y="4371091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667398" y="4599693"/>
            <a:ext cx="4248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654126" y="4828295"/>
            <a:ext cx="2700000" cy="217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8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16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7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02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" y="0"/>
            <a:ext cx="8164287" cy="67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290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161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79" y="12007"/>
            <a:ext cx="7480721" cy="684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8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65" y="21969"/>
            <a:ext cx="7469836" cy="683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2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2686</TotalTime>
  <Words>23</Words>
  <Application>Microsoft Macintosh PowerPoint</Application>
  <PresentationFormat>On-screen Show (4:3)</PresentationFormat>
  <Paragraphs>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Universidade do Porto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UP</dc:creator>
  <cp:lastModifiedBy>antigoni</cp:lastModifiedBy>
  <cp:revision>77</cp:revision>
  <dcterms:created xsi:type="dcterms:W3CDTF">2017-06-08T05:24:18Z</dcterms:created>
  <dcterms:modified xsi:type="dcterms:W3CDTF">2019-11-08T09:46:54Z</dcterms:modified>
</cp:coreProperties>
</file>

<file path=docProps/thumbnail.jpeg>
</file>